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3712-0582-3139-FBDD-5D3DD9B6B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BD9-5A0F-7FCE-BE10-68816BB6C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4138-2D36-9553-9C5C-CA19191A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3880A-18F5-CD31-332B-84397B17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301B-1EFE-ED2B-E9F4-9BEC3CA7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B2F1-026B-D7C5-6A77-6416C2C2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3089B-1A68-DD79-2D80-64105E349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303E-373C-C0B6-94A2-8516524E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DFE4-9421-CA33-4D23-37006F36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B77D8-1C61-B63E-9D7F-44ECE6D5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916F1-BC13-F29B-8318-410D87F0D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91A82-71F8-73C6-75FF-025D5C8EA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BEE83-A1D5-84BE-F91B-96C8CCD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526F-1F81-D32C-0BC1-D8F91CED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9E61-F36E-11F5-9DA0-A8E249E4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2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79FB-1BD9-B703-68B5-6FDCAEF6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2380-1CD3-854B-5882-F8CE1D86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9ECF-A759-229B-3251-899DC1AD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BAD95-2513-0AD9-DCE4-EBB26C54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CDD6A-7440-CA3F-FBEC-D4826F13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1D42-6146-381C-C8CD-A2369D28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50AE3-27E7-E97A-68EA-0671C1CC4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51C2-B5EB-6595-2052-2D7D0AEE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BED9D-B0C3-3B9A-9F48-DD44E213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942A-1683-2007-147D-90C88E40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7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E667-2038-97BD-E1B7-B3FC361F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E4F1-89F3-679A-9B19-FB8760F4C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43BA2-6EFE-1321-3D1E-EC0EE17CD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E10B7-33DA-0185-6DBB-CFB750EC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7372B-3806-0110-AB5F-8A123384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24672-06DF-2DDE-3E24-12E2E0A3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143D-2836-EB85-1A84-72FE98FE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23E5-38CB-814C-7336-2CB949BE3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6A4B5-7B5F-20B6-2D10-3BC85A197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84869-B594-D0CF-0E0F-78D8C3223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114DB-13BB-A319-08A9-D5A218F1E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4C335-5C18-8A7E-205E-CC50104C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450C-2E2C-0C10-29AC-F7A90FD9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5CD92-CE2D-A20A-7BAA-4EEA82D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6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16E2-4124-8E22-ED84-47A4F436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D4B22-41C9-2378-CFCA-1ECDDEF0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3C397-EE3A-8CE6-BF5B-4988A243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05D1-B443-C791-2FC6-5BB22EDE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3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E4E16-D17A-7D5B-AE07-C1D196AD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C3A54-AAE1-5A88-34FE-16DDDA46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AFF8D-7A29-2B32-A094-1B5F9707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0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C1EF-1EBF-B580-D976-E814E40C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4409-F071-2C5F-B70E-2B36D7E7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74A90-3BF2-6061-B963-146A6011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EAB9F-5B7B-C4A0-E22C-A6239953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B133E-3DB4-4993-85F5-287CF8F7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C4215-83C7-6BD0-D089-18221B26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8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ED49-1691-1AFC-00FF-E882AE9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9585D-2729-9CB9-66EC-A6C8950CA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9BE1-6143-B632-EA61-B3909B12A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360A1-78C2-9A26-9489-28C2D99A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23464-9F07-43FD-1137-3F6DAB89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48836-D07B-8801-AF93-E6097374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2FFDD-F636-165B-3034-F52831E5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7FA6E-16CD-3EDE-B6FE-D3FB9187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4157-3992-DFB4-B029-A73CCB3DD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FB07-74D5-4535-BD04-8120CEBDEA9D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150B-2AA3-0DF0-D6F0-A6B9350E6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BF7D-7FA7-03BB-E712-7DF2A7077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C775-01FE-4137-B757-433054872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173D4A-2CE8-7BA1-4F2E-2457D0E5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61" y="322997"/>
            <a:ext cx="8914523" cy="609145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DF9CC9D-81C0-2F0E-33BC-0D0A139F0568}"/>
              </a:ext>
            </a:extLst>
          </p:cNvPr>
          <p:cNvSpPr/>
          <p:nvPr/>
        </p:nvSpPr>
        <p:spPr>
          <a:xfrm>
            <a:off x="9030269" y="3179928"/>
            <a:ext cx="653309" cy="506504"/>
          </a:xfrm>
          <a:prstGeom prst="wedgeRoundRectCallout">
            <a:avLst>
              <a:gd name="adj1" fmla="val -217036"/>
              <a:gd name="adj2" fmla="val 22041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Hotel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FBEAB37-F220-5047-6DB3-27586802E152}"/>
              </a:ext>
            </a:extLst>
          </p:cNvPr>
          <p:cNvSpPr/>
          <p:nvPr/>
        </p:nvSpPr>
        <p:spPr>
          <a:xfrm>
            <a:off x="3101546" y="3822479"/>
            <a:ext cx="1492648" cy="612648"/>
          </a:xfrm>
          <a:prstGeom prst="wedgeRoundRectCallout">
            <a:avLst>
              <a:gd name="adj1" fmla="val 114911"/>
              <a:gd name="adj2" fmla="val 2440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Tower Suite – Conference location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7B7B037-0355-AA5C-5F59-5DBECE28000C}"/>
              </a:ext>
            </a:extLst>
          </p:cNvPr>
          <p:cNvSpPr/>
          <p:nvPr/>
        </p:nvSpPr>
        <p:spPr>
          <a:xfrm>
            <a:off x="7426411" y="1268749"/>
            <a:ext cx="1000897" cy="432365"/>
          </a:xfrm>
          <a:prstGeom prst="wedgeRoundRectCallout">
            <a:avLst>
              <a:gd name="adj1" fmla="val -71353"/>
              <a:gd name="adj2" fmla="val 2178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Car Parking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C40B9C0-1DB9-BABA-C156-C8329C36F9A8}"/>
              </a:ext>
            </a:extLst>
          </p:cNvPr>
          <p:cNvSpPr/>
          <p:nvPr/>
        </p:nvSpPr>
        <p:spPr>
          <a:xfrm>
            <a:off x="7714735" y="2310835"/>
            <a:ext cx="1000897" cy="432365"/>
          </a:xfrm>
          <a:prstGeom prst="wedgeRoundRectCallout">
            <a:avLst>
              <a:gd name="adj1" fmla="val -105098"/>
              <a:gd name="adj2" fmla="val 3406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Hotel Car Parking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59500A-96C3-F8F2-E7F6-474AD03C2D1D}"/>
              </a:ext>
            </a:extLst>
          </p:cNvPr>
          <p:cNvSpPr/>
          <p:nvPr/>
        </p:nvSpPr>
        <p:spPr>
          <a:xfrm>
            <a:off x="131805" y="1738184"/>
            <a:ext cx="1577546" cy="24754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AHH / BHS Conference 2023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Drayton Manor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C83FB81-B01A-6D05-DF9F-6EB1D802D8C4}"/>
              </a:ext>
            </a:extLst>
          </p:cNvPr>
          <p:cNvSpPr/>
          <p:nvPr/>
        </p:nvSpPr>
        <p:spPr>
          <a:xfrm>
            <a:off x="4345459" y="1626975"/>
            <a:ext cx="1000897" cy="432365"/>
          </a:xfrm>
          <a:prstGeom prst="wedgeRoundRectCallout">
            <a:avLst>
              <a:gd name="adj1" fmla="val -40900"/>
              <a:gd name="adj2" fmla="val 3654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Entrance barriers</a:t>
            </a:r>
          </a:p>
        </p:txBody>
      </p:sp>
    </p:spTree>
    <p:extLst>
      <p:ext uri="{BB962C8B-B14F-4D97-AF65-F5344CB8AC3E}">
        <p14:creationId xmlns:p14="http://schemas.microsoft.com/office/powerpoint/2010/main" val="139060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Hollowell</dc:creator>
  <cp:lastModifiedBy>Mark Hollowell</cp:lastModifiedBy>
  <cp:revision>2</cp:revision>
  <dcterms:created xsi:type="dcterms:W3CDTF">2023-03-07T10:52:20Z</dcterms:created>
  <dcterms:modified xsi:type="dcterms:W3CDTF">2023-03-07T11:03:16Z</dcterms:modified>
</cp:coreProperties>
</file>